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0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DCEE1-9081-4A3C-B434-F357C28CF89B}" type="datetimeFigureOut">
              <a:rPr lang="sk-SK" smtClean="0"/>
              <a:pPr/>
              <a:t>12.1.2011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93A9C-3A10-49B1-B528-9F31D5D9E12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7572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93A9C-3A10-49B1-B528-9F31D5D9E129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56953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93A9C-3A10-49B1-B528-9F31D5D9E129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05094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93A9C-3A10-49B1-B528-9F31D5D9E129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49097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93A9C-3A10-49B1-B528-9F31D5D9E129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95178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93A9C-3A10-49B1-B528-9F31D5D9E129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57990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93A9C-3A10-49B1-B528-9F31D5D9E129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1287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CAF-0FAD-4DBD-B69D-E0A0238C18C6}" type="datetimeFigureOut">
              <a:rPr lang="sk-SK" smtClean="0"/>
              <a:pPr/>
              <a:t>12.1.2011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6515-2DFA-43DE-A24A-B212CC95E9F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CAF-0FAD-4DBD-B69D-E0A0238C18C6}" type="datetimeFigureOut">
              <a:rPr lang="sk-SK" smtClean="0"/>
              <a:pPr/>
              <a:t>12.1.2011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6515-2DFA-43DE-A24A-B212CC95E9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CAF-0FAD-4DBD-B69D-E0A0238C18C6}" type="datetimeFigureOut">
              <a:rPr lang="sk-SK" smtClean="0"/>
              <a:pPr/>
              <a:t>12.1.2011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6515-2DFA-43DE-A24A-B212CC95E9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CAF-0FAD-4DBD-B69D-E0A0238C18C6}" type="datetimeFigureOut">
              <a:rPr lang="sk-SK" smtClean="0"/>
              <a:pPr/>
              <a:t>12.1.2011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6515-2DFA-43DE-A24A-B212CC95E9F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CAF-0FAD-4DBD-B69D-E0A0238C18C6}" type="datetimeFigureOut">
              <a:rPr lang="sk-SK" smtClean="0"/>
              <a:pPr/>
              <a:t>12.1.2011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6515-2DFA-43DE-A24A-B212CC95E9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CAF-0FAD-4DBD-B69D-E0A0238C18C6}" type="datetimeFigureOut">
              <a:rPr lang="sk-SK" smtClean="0"/>
              <a:pPr/>
              <a:t>12.1.2011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6515-2DFA-43DE-A24A-B212CC95E9F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CAF-0FAD-4DBD-B69D-E0A0238C18C6}" type="datetimeFigureOut">
              <a:rPr lang="sk-SK" smtClean="0"/>
              <a:pPr/>
              <a:t>12.1.2011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6515-2DFA-43DE-A24A-B212CC95E9F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CAF-0FAD-4DBD-B69D-E0A0238C18C6}" type="datetimeFigureOut">
              <a:rPr lang="sk-SK" smtClean="0"/>
              <a:pPr/>
              <a:t>12.1.2011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6515-2DFA-43DE-A24A-B212CC95E9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CAF-0FAD-4DBD-B69D-E0A0238C18C6}" type="datetimeFigureOut">
              <a:rPr lang="sk-SK" smtClean="0"/>
              <a:pPr/>
              <a:t>12.1.2011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6515-2DFA-43DE-A24A-B212CC95E9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CAF-0FAD-4DBD-B69D-E0A0238C18C6}" type="datetimeFigureOut">
              <a:rPr lang="sk-SK" smtClean="0"/>
              <a:pPr/>
              <a:t>12.1.2011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6515-2DFA-43DE-A24A-B212CC95E9F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95CAF-0FAD-4DBD-B69D-E0A0238C18C6}" type="datetimeFigureOut">
              <a:rPr lang="sk-SK" smtClean="0"/>
              <a:pPr/>
              <a:t>12.1.2011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6515-2DFA-43DE-A24A-B212CC95E9F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195CAF-0FAD-4DBD-B69D-E0A0238C18C6}" type="datetimeFigureOut">
              <a:rPr lang="sk-SK" smtClean="0"/>
              <a:pPr/>
              <a:t>12.1.2011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446515-2DFA-43DE-A24A-B212CC95E9F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827584" y="1412776"/>
            <a:ext cx="7719293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sk-SK" sz="8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ZIMNÉ ČÍTANIE</a:t>
            </a:r>
            <a:endParaRPr lang="sk-SK" sz="8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Users\milka\Desktop\new_year_2011_funny_snowmen_026089_-cxz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7422" y="2786058"/>
            <a:ext cx="4392488" cy="329436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265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484721" y="763904"/>
            <a:ext cx="5405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MÁME V HORÁCH               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490686" y="198884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</a:t>
            </a:r>
            <a:r>
              <a:rPr lang="sk-SK" sz="3200" dirty="0" smtClean="0"/>
              <a:t> </a:t>
            </a:r>
            <a:r>
              <a:rPr lang="sk-SK" dirty="0" smtClean="0"/>
              <a:t>                                      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3894018" y="1988839"/>
            <a:ext cx="636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JE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515064" y="3598260"/>
            <a:ext cx="1078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NA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4513963" y="3651005"/>
            <a:ext cx="673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1857356" y="5288141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JE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0" name="Picture 2" descr="C:\Users\milka\Desktop\Nepomenované 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6628"/>
            <a:ext cx="1841998" cy="1527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ilka\Desktop\Nepomenované 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4108" y="1214422"/>
            <a:ext cx="2181225" cy="1668447"/>
          </a:xfrm>
          <a:prstGeom prst="round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ilka\Desktop\Nepomenované 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28" y="1714488"/>
            <a:ext cx="17145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milka\Desktop\Nepomenované 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4" y="3429000"/>
            <a:ext cx="17145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milka\Desktop\Nepomenované 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32" y="3253876"/>
            <a:ext cx="2212142" cy="124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milka\Desktop\Nepomenované 6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44" y="4857760"/>
            <a:ext cx="1190625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975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068399" y="731431"/>
            <a:ext cx="52790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VEDIE K NEMU SEDAČKOVÁ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10026" y="1620285"/>
            <a:ext cx="53108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KEĎ PRICESTUJEME,</a:t>
            </a:r>
          </a:p>
          <a:p>
            <a:endParaRPr lang="sk-SK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POZDRAVÍME SUSEDA PÁNA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02792" y="3822100"/>
            <a:ext cx="1566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JEHO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547297" y="3822099"/>
            <a:ext cx="2274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POSTAVÍME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395536" y="5013176"/>
            <a:ext cx="4398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VYTIAHNEME Z KÔLNE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477392" y="5022264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539552" y="6021288"/>
            <a:ext cx="4380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ŠANTÍME NA </a:t>
            </a:r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SNEHU.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4" name="Picture 2" descr="C:\Users\milka\Desktop\Nepomenované 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6508" y="316936"/>
            <a:ext cx="161925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lka\Desktop\Nepomenované 8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8" y="2071678"/>
            <a:ext cx="105727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ilka\Desktop\Nepomenované 9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9055" y="3508385"/>
            <a:ext cx="136207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ilka\Desktop\Nepomenované 10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00732" y="3214687"/>
            <a:ext cx="1443101" cy="15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ilka\Desktop\Nepomenované 1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3625" y="5040407"/>
            <a:ext cx="16764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ilka\Desktop\Nepomenované 12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3111" y="4968343"/>
            <a:ext cx="19431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2206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539552" y="692696"/>
            <a:ext cx="958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PÁN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203848" y="692695"/>
            <a:ext cx="26691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 NÁS KRIČÍ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34825" y="1892012"/>
            <a:ext cx="5738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ABY SME SI VRAJ NEZLÁMALI 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39552" y="3356992"/>
            <a:ext cx="958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PÁN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699296" y="3356992"/>
            <a:ext cx="52020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MÁ ZVLÁŠTNEHO KONÍČKA</a:t>
            </a:r>
          </a:p>
          <a:p>
            <a:endParaRPr lang="sk-SK" sz="3200" dirty="0"/>
          </a:p>
        </p:txBody>
      </p:sp>
      <p:sp>
        <p:nvSpPr>
          <p:cNvPr id="10" name="BlokTextu 9"/>
          <p:cNvSpPr txBox="1"/>
          <p:nvPr/>
        </p:nvSpPr>
        <p:spPr>
          <a:xfrm>
            <a:off x="107504" y="4434210"/>
            <a:ext cx="84351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ZBIERA PO OKOLITÝCH SVAHOCH ZLOMENÉ 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706866" y="5432224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4" name="Picture 3" descr="C:\Users\milka\Desktop\Nepomenované 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4628" y="494114"/>
            <a:ext cx="105727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milka\Desktop\Nepomenované 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8469" y="2996916"/>
            <a:ext cx="105727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ilka\Desktop\Nepomenované 1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2231" y="1391618"/>
            <a:ext cx="10763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milka\Desktop\Nepomenované 1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1" y="5229311"/>
            <a:ext cx="235267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milka\Desktop\Nepomenované 1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3314" y="5229311"/>
            <a:ext cx="221932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285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23528" y="602746"/>
            <a:ext cx="2270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MÁ Z NICH 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023025" y="620687"/>
            <a:ext cx="2820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OKOLO CELEJ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323528" y="2276872"/>
            <a:ext cx="6931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AJ KEĎ UŽ NA MIERNYCH SVAHOCH 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46024" y="3433354"/>
            <a:ext cx="8997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JAZDÍME BEZ ŤAŽKOSTÍ MUSÍME DÁVAŤ POZOR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221770" y="4832322"/>
            <a:ext cx="2371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ABY V TOM 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211960" y="4906600"/>
            <a:ext cx="3526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NESKONČILI NAŠE</a:t>
            </a:r>
            <a:endParaRPr lang="sk-SK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122" name="Picture 2" descr="C:\Users\milka\Desktop\Nepomenované 1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75" y="452324"/>
            <a:ext cx="14287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milka\Desktop\Nepomenované 1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3701" y="4694450"/>
            <a:ext cx="14287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milka\Desktop\Nepomenované 1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9364" y="0"/>
            <a:ext cx="2324636" cy="1643050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milka\Desktop\Nepomenované 18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13475"/>
            <a:ext cx="12573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447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1706243" y="1047056"/>
            <a:ext cx="5923866" cy="830997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sk-SK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SPRACOVALA </a:t>
            </a:r>
            <a:r>
              <a:rPr lang="sk-SK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EMÍLIA J.</a:t>
            </a:r>
            <a:endParaRPr lang="sk-SK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147" name="Picture 3" descr="C:\Users\milka\Downloads\new-year-snowmans-wallpap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5552" y="2132856"/>
            <a:ext cx="5404859" cy="40536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46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194</TotalTime>
  <Words>84</Words>
  <Application>Microsoft Office PowerPoint</Application>
  <PresentationFormat>Prezentácia na obrazovke (4:3)</PresentationFormat>
  <Paragraphs>36</Paragraphs>
  <Slides>6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Aerodynamika</vt:lpstr>
      <vt:lpstr>Snímka 1</vt:lpstr>
      <vt:lpstr>Snímka 2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milka</dc:creator>
  <cp:lastModifiedBy>Notebook</cp:lastModifiedBy>
  <cp:revision>21</cp:revision>
  <dcterms:created xsi:type="dcterms:W3CDTF">2011-01-10T00:56:25Z</dcterms:created>
  <dcterms:modified xsi:type="dcterms:W3CDTF">2011-01-12T15:35:55Z</dcterms:modified>
</cp:coreProperties>
</file>