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CCFF"/>
    <a:srgbClr val="66FFFF"/>
    <a:srgbClr val="66FF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5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F847-820D-4247-9484-EDEE8470CF05}" type="datetimeFigureOut">
              <a:rPr lang="sk-SK" smtClean="0"/>
              <a:pPr/>
              <a:t>16.12.2020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25A7-F02A-4F44-97C5-85C356EE1C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F847-820D-4247-9484-EDEE8470CF05}" type="datetimeFigureOut">
              <a:rPr lang="sk-SK" smtClean="0"/>
              <a:pPr/>
              <a:t>16.12.2020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25A7-F02A-4F44-97C5-85C356EE1C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F847-820D-4247-9484-EDEE8470CF05}" type="datetimeFigureOut">
              <a:rPr lang="sk-SK" smtClean="0"/>
              <a:pPr/>
              <a:t>16.12.2020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25A7-F02A-4F44-97C5-85C356EE1C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F847-820D-4247-9484-EDEE8470CF05}" type="datetimeFigureOut">
              <a:rPr lang="sk-SK" smtClean="0"/>
              <a:pPr/>
              <a:t>16.12.2020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25A7-F02A-4F44-97C5-85C356EE1C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F847-820D-4247-9484-EDEE8470CF05}" type="datetimeFigureOut">
              <a:rPr lang="sk-SK" smtClean="0"/>
              <a:pPr/>
              <a:t>16.12.2020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25A7-F02A-4F44-97C5-85C356EE1C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F847-820D-4247-9484-EDEE8470CF05}" type="datetimeFigureOut">
              <a:rPr lang="sk-SK" smtClean="0"/>
              <a:pPr/>
              <a:t>16.12.2020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25A7-F02A-4F44-97C5-85C356EE1C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F847-820D-4247-9484-EDEE8470CF05}" type="datetimeFigureOut">
              <a:rPr lang="sk-SK" smtClean="0"/>
              <a:pPr/>
              <a:t>16.12.2020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25A7-F02A-4F44-97C5-85C356EE1C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F847-820D-4247-9484-EDEE8470CF05}" type="datetimeFigureOut">
              <a:rPr lang="sk-SK" smtClean="0"/>
              <a:pPr/>
              <a:t>16.12.2020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25A7-F02A-4F44-97C5-85C356EE1C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F847-820D-4247-9484-EDEE8470CF05}" type="datetimeFigureOut">
              <a:rPr lang="sk-SK" smtClean="0"/>
              <a:pPr/>
              <a:t>16.12.2020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25A7-F02A-4F44-97C5-85C356EE1C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F847-820D-4247-9484-EDEE8470CF05}" type="datetimeFigureOut">
              <a:rPr lang="sk-SK" smtClean="0"/>
              <a:pPr/>
              <a:t>16.12.2020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25A7-F02A-4F44-97C5-85C356EE1C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F847-820D-4247-9484-EDEE8470CF05}" type="datetimeFigureOut">
              <a:rPr lang="sk-SK" smtClean="0"/>
              <a:pPr/>
              <a:t>16.12.2020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25A7-F02A-4F44-97C5-85C356EE1C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DF847-820D-4247-9484-EDEE8470CF05}" type="datetimeFigureOut">
              <a:rPr lang="sk-SK" smtClean="0"/>
              <a:pPr/>
              <a:t>16.12.2020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D25A7-F02A-4F44-97C5-85C356EE1C3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Je&#382;i&#353;ku%20m&#367;j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Hodn&#283;%20&#353;t&#283;st&#237;.mp3" TargetMode="External"/><Relationship Id="rId6" Type="http://schemas.openxmlformats.org/officeDocument/2006/relationships/image" Target="../media/image22.png"/><Relationship Id="rId5" Type="http://schemas.openxmlformats.org/officeDocument/2006/relationships/image" Target="../media/image21.gif"/><Relationship Id="rId4" Type="http://schemas.openxmlformats.org/officeDocument/2006/relationships/image" Target="../media/image20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1285852" y="1785926"/>
            <a:ext cx="707236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4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iner Hand ITC" pitchFamily="66" charset="0"/>
              </a:rPr>
              <a:t>TAJOMSTVO </a:t>
            </a:r>
          </a:p>
          <a:p>
            <a:pPr algn="ctr"/>
            <a:r>
              <a:rPr lang="sk-SK" sz="4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iner Hand ITC" pitchFamily="66" charset="0"/>
              </a:rPr>
              <a:t>SYMBOLOV</a:t>
            </a:r>
          </a:p>
          <a:p>
            <a:pPr algn="ctr"/>
            <a:r>
              <a:rPr lang="sk-SK" sz="4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iner Hand ITC" pitchFamily="66" charset="0"/>
              </a:rPr>
              <a:t>VIANOC</a:t>
            </a:r>
          </a:p>
          <a:p>
            <a:pPr algn="ctr"/>
            <a:r>
              <a:rPr lang="sk-SK" sz="4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iner Hand ITC" pitchFamily="66" charset="0"/>
              </a:rPr>
              <a:t>POZNÁŠ  ICH?</a:t>
            </a:r>
            <a:endParaRPr lang="sk-SK" sz="480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iner Hand ITC" pitchFamily="66" charset="0"/>
            </a:endParaRPr>
          </a:p>
        </p:txBody>
      </p:sp>
      <p:pic>
        <p:nvPicPr>
          <p:cNvPr id="12290" name="Picture 2" descr="http://www.beruska8.cz/vanocnihejbaci/ozdoby2/4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500042"/>
            <a:ext cx="4643470" cy="5445219"/>
          </a:xfrm>
          <a:prstGeom prst="rect">
            <a:avLst/>
          </a:prstGeom>
          <a:noFill/>
        </p:spPr>
      </p:pic>
      <p:pic>
        <p:nvPicPr>
          <p:cNvPr id="6" name="Ježišku můj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643438" y="64291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 advTm="15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4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4" showWhenStopped="0">
                <p:cTn id="1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57158" y="642918"/>
            <a:ext cx="5471306" cy="384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5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9. SYMBOL</a:t>
            </a:r>
          </a:p>
          <a:p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NA  VIANOČNOM  STOLE  NESMIE  CHÝBAŤ </a:t>
            </a:r>
          </a:p>
          <a:p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A/ CHLIEB S MEDOM</a:t>
            </a:r>
          </a:p>
          <a:p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B/ OBLÁTKY S MEDOM</a:t>
            </a:r>
          </a:p>
          <a:p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C/ ČAJ S MEDOM</a:t>
            </a:r>
            <a:endParaRPr lang="sk-SK" sz="5400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3" name="Picture 4" descr="http://www.palermoviejo.com/palermoviejo/gifs/emoticones10/1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428868"/>
            <a:ext cx="1357322" cy="1236373"/>
          </a:xfrm>
          <a:prstGeom prst="rect">
            <a:avLst/>
          </a:prstGeom>
          <a:noFill/>
        </p:spPr>
      </p:pic>
      <p:pic>
        <p:nvPicPr>
          <p:cNvPr id="22532" name="Picture 4" descr="vianocne-oblatk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696868"/>
            <a:ext cx="3643338" cy="27325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2530" name="Picture 2" descr="http://baby-web.topky.sk/Upload/fotobanka/w633358598011119752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4357694"/>
            <a:ext cx="2552687" cy="19145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85720" y="642918"/>
            <a:ext cx="864399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5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10. SYMBOL</a:t>
            </a:r>
          </a:p>
          <a:p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V MNOHÝCH  RODINÁCH  SA  NA  VIANOCE  JEDÁVA  CESNÁK , VIEŠ  PREČO  ?</a:t>
            </a:r>
          </a:p>
          <a:p>
            <a:r>
              <a:rPr lang="sk-SK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A/ABY BOLI CELÝ ROK  PEKNÍ</a:t>
            </a:r>
          </a:p>
          <a:p>
            <a:r>
              <a:rPr lang="sk-SK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B/ABY BOLI CELÝ  ROK  ZDRAVÍ</a:t>
            </a:r>
          </a:p>
          <a:p>
            <a:r>
              <a:rPr lang="sk-SK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C/ ABY CELÝ ROK  SMRDELI</a:t>
            </a:r>
            <a:endParaRPr lang="sk-SK" sz="4800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4" name="Picture 4" descr="http://www.palermoviejo.com/palermoviejo/gifs/emoticones10/1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714620"/>
            <a:ext cx="1357322" cy="1236373"/>
          </a:xfrm>
          <a:prstGeom prst="rect">
            <a:avLst/>
          </a:prstGeom>
          <a:noFill/>
        </p:spPr>
      </p:pic>
      <p:pic>
        <p:nvPicPr>
          <p:cNvPr id="23554" name="Picture 2" descr="http://www.beruska8.cz/jidloapiti/zelenina2/1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4429132"/>
            <a:ext cx="1785950" cy="21173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85720" y="714356"/>
            <a:ext cx="84296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54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11. SYMBOL</a:t>
            </a:r>
          </a:p>
          <a:p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j-lt"/>
              </a:rPr>
              <a:t>VIANOCE  SÚ  SVIATKOM  RODINY,  SYMBOL  ZDRAVIA    UKRÝVA HVIEZDIČKA  V  ROZKROJENOM  OVOC Í</a:t>
            </a:r>
          </a:p>
          <a:p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j-lt"/>
              </a:rPr>
              <a:t>A/ JAHODE</a:t>
            </a:r>
          </a:p>
          <a:p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j-lt"/>
              </a:rPr>
              <a:t>B/ KIWI</a:t>
            </a:r>
          </a:p>
          <a:p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j-lt"/>
              </a:rPr>
              <a:t>C/ JABĹČKU</a:t>
            </a:r>
            <a:endParaRPr lang="sk-SK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3" name="Picture 4" descr="http://www.palermoviejo.com/palermoviejo/gifs/emoticones10/1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714752"/>
            <a:ext cx="1357322" cy="1236373"/>
          </a:xfrm>
          <a:prstGeom prst="rect">
            <a:avLst/>
          </a:prstGeom>
          <a:noFill/>
        </p:spPr>
      </p:pic>
      <p:pic>
        <p:nvPicPr>
          <p:cNvPr id="1028" name="Picture 4" descr="http://vanoce-tradice.cz/wp-content/uploads/2011/06/jablko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214686"/>
            <a:ext cx="4135884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6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14282" y="928670"/>
            <a:ext cx="871543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54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12. SYMBOL</a:t>
            </a:r>
          </a:p>
          <a:p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POD  TANIER , PRE  ŠŤASTIE  RODINY  SA  NA VIANOCE  UKLADÁ</a:t>
            </a:r>
          </a:p>
          <a:p>
            <a:r>
              <a:rPr lang="sk-SK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A/ ŠUPINKA  Z  KAPRA</a:t>
            </a:r>
          </a:p>
          <a:p>
            <a:r>
              <a:rPr lang="sk-SK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B/ KOSŤ  Z PEČENÉHO  KURČAŤA</a:t>
            </a:r>
          </a:p>
          <a:p>
            <a:r>
              <a:rPr lang="sk-SK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C/ KÔSTKA  Z  ČEREŠNE</a:t>
            </a:r>
            <a:endParaRPr lang="sk-SK" sz="4800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</p:txBody>
      </p:sp>
      <p:pic>
        <p:nvPicPr>
          <p:cNvPr id="3" name="Picture 4" descr="http://www.palermoviejo.com/palermoviejo/gifs/emoticones10/1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857364"/>
            <a:ext cx="1357322" cy="1236373"/>
          </a:xfrm>
          <a:prstGeom prst="rect">
            <a:avLst/>
          </a:prstGeom>
          <a:noFill/>
        </p:spPr>
      </p:pic>
      <p:pic>
        <p:nvPicPr>
          <p:cNvPr id="25602" name="Picture 2" descr="http://img.geocaching.com/cache/9dadfa5c-2659-4c22-b61e-4af70ce956d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79368" y="4357694"/>
            <a:ext cx="2078846" cy="20117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0" y="714356"/>
            <a:ext cx="914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54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13. SYMBOL</a:t>
            </a:r>
          </a:p>
          <a:p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  VIANOCE  PRI  STROMČEKU  NA SLÁVU , ŽE  SA  NARODIL  JEŽIŠKO  SI  SPIEVAME</a:t>
            </a:r>
          </a:p>
          <a:p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A/ SMUTNÉ  PIESNE</a:t>
            </a:r>
          </a:p>
          <a:p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B/ KOLEDY</a:t>
            </a:r>
          </a:p>
          <a:p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C/ RIEKANKY</a:t>
            </a:r>
            <a:endParaRPr lang="sk-SK" sz="5400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</p:txBody>
      </p:sp>
      <p:pic>
        <p:nvPicPr>
          <p:cNvPr id="3" name="Picture 4" descr="http://www.palermoviejo.com/palermoviejo/gifs/emoticones10/1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928934"/>
            <a:ext cx="1357322" cy="1236373"/>
          </a:xfrm>
          <a:prstGeom prst="rect">
            <a:avLst/>
          </a:prstGeom>
          <a:noFill/>
        </p:spPr>
      </p:pic>
      <p:pic>
        <p:nvPicPr>
          <p:cNvPr id="26630" name="Picture 6" descr="http://www.gify.nou.cz/van3_mix_soubory/vanmix1%20(1)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698926"/>
            <a:ext cx="4000528" cy="3873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61" name="Picture 13" descr="http://www.gify.nou.cz/van3_mix_soubory/vanmix1%20(10)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353915"/>
            <a:ext cx="2071702" cy="1557671"/>
          </a:xfrm>
          <a:prstGeom prst="rect">
            <a:avLst/>
          </a:prstGeom>
          <a:noFill/>
        </p:spPr>
      </p:pic>
      <p:pic>
        <p:nvPicPr>
          <p:cNvPr id="27667" name="Picture 19" descr="http://www.gify.nou.cz/van3_mix_soubory/veselevanoce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5072074"/>
            <a:ext cx="5066113" cy="1057277"/>
          </a:xfrm>
          <a:prstGeom prst="rect">
            <a:avLst/>
          </a:prstGeom>
          <a:noFill/>
        </p:spPr>
      </p:pic>
      <p:sp>
        <p:nvSpPr>
          <p:cNvPr id="12" name="BlokTextu 11"/>
          <p:cNvSpPr txBox="1"/>
          <p:nvPr/>
        </p:nvSpPr>
        <p:spPr>
          <a:xfrm>
            <a:off x="1857356" y="2285992"/>
            <a:ext cx="579953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24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ČO NA VIANOCE SI PRIAŤ ?</a:t>
            </a:r>
          </a:p>
          <a:p>
            <a:pPr algn="ctr"/>
            <a:r>
              <a:rPr lang="sk-SK" sz="24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ABY ČLOVEK ČLOVEKA VŽDY MAL RÁD.</a:t>
            </a:r>
          </a:p>
          <a:p>
            <a:pPr algn="ctr"/>
            <a:r>
              <a:rPr lang="sk-SK" sz="24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ABY ŠŤASTIE, ZDRAVIE ČLOVEK MAL,</a:t>
            </a:r>
          </a:p>
          <a:p>
            <a:pPr algn="ctr"/>
            <a:r>
              <a:rPr lang="sk-SK" sz="24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ABY TEN NÁŠ ŽIVOT ZA NIEČO STÁL</a:t>
            </a:r>
          </a:p>
          <a:p>
            <a:endParaRPr lang="sk-SK" sz="2400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Arial Black" pitchFamily="34" charset="0"/>
            </a:endParaRPr>
          </a:p>
        </p:txBody>
      </p:sp>
      <p:pic>
        <p:nvPicPr>
          <p:cNvPr id="27665" name="Picture 17" descr="http://www.gify.nou.cz/van3_mix_soubory/vanmix1%20(40)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87033" y="-14777"/>
            <a:ext cx="2528545" cy="2767034"/>
          </a:xfrm>
          <a:prstGeom prst="rect">
            <a:avLst/>
          </a:prstGeom>
          <a:noFill/>
        </p:spPr>
      </p:pic>
      <p:pic>
        <p:nvPicPr>
          <p:cNvPr id="13" name="Hodně štěstí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4714876" y="35716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600" decel="100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600" decel="100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00" decel="100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4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3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000"/>
                            </p:stCondLst>
                            <p:childTnLst>
                              <p:par>
                                <p:cTn id="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0"/>
                            </p:stCondLst>
                            <p:childTnLst>
                              <p:par>
                                <p:cTn id="3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3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12" grpId="0"/>
      <p:bldP spid="1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3500398" y="1000108"/>
            <a:ext cx="5643602" cy="42780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sk-SK" sz="5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SYMBOL</a:t>
            </a:r>
            <a:endParaRPr lang="sk-SK" sz="400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pPr marL="914400" indent="-914400" algn="ctr"/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KOĽKO  SVIEČOK  SVIETI  NA  ADVENTNOM  VENCI  NA  VIANOCE ?</a:t>
            </a:r>
          </a:p>
          <a:p>
            <a:pPr marL="914400" indent="-914400" algn="ctr"/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A/  4</a:t>
            </a:r>
          </a:p>
          <a:p>
            <a:pPr marL="914400" indent="-914400" algn="ctr"/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B/  8</a:t>
            </a:r>
          </a:p>
          <a:p>
            <a:pPr marL="914400" indent="-914400" algn="ctr"/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 /  2</a:t>
            </a:r>
          </a:p>
        </p:txBody>
      </p:sp>
      <p:pic>
        <p:nvPicPr>
          <p:cNvPr id="2052" name="Picture 4" descr="http://www.palermoviejo.com/palermoviejo/gifs/emoticones10/1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6376" y="5278203"/>
            <a:ext cx="853266" cy="865442"/>
          </a:xfrm>
          <a:prstGeom prst="rect">
            <a:avLst/>
          </a:prstGeom>
          <a:noFill/>
        </p:spPr>
      </p:pic>
      <p:pic>
        <p:nvPicPr>
          <p:cNvPr id="2058" name="Picture 10" descr="http://www.beruska8.cz/svicky/vence2/1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584" y="1946581"/>
            <a:ext cx="3240360" cy="33316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600" decel="10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6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beruska8.cz/vanocnihejbaci/mikulasasanta2/1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43050"/>
            <a:ext cx="3500462" cy="4659706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3357554" y="500042"/>
            <a:ext cx="550072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5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Arial Black" pitchFamily="34" charset="0"/>
              </a:rPr>
              <a:t>2. SYMBOL</a:t>
            </a:r>
          </a:p>
          <a:p>
            <a:pPr algn="ctr"/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KTO  PRICHÁDZA  KAŽDÝ  ROK  PRED </a:t>
            </a:r>
          </a:p>
          <a:p>
            <a:pPr algn="ctr"/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VIANOCAMI  DO  MATERSKEJ ŠKOLY </a:t>
            </a:r>
          </a:p>
          <a:p>
            <a:pPr algn="ctr"/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A PRINÁŠA  DEŤOM  BALIČKY  S  DOBROTAMI ?</a:t>
            </a:r>
          </a:p>
          <a:p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A/ JANKO  HRAŠKO</a:t>
            </a:r>
          </a:p>
          <a:p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B/ SNEHULIENKA</a:t>
            </a:r>
          </a:p>
          <a:p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C/ MIKULÁŠ </a:t>
            </a:r>
            <a:endParaRPr lang="sk-SK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</p:txBody>
      </p:sp>
      <p:pic>
        <p:nvPicPr>
          <p:cNvPr id="4" name="Picture 4" descr="http://www.palermoviejo.com/palermoviejo/gifs/emoticones10/1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4357694"/>
            <a:ext cx="1357322" cy="12363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150"/>
                            </p:stCondLst>
                            <p:childTnLst>
                              <p:par>
                                <p:cTn id="20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850"/>
                            </p:stCondLst>
                            <p:childTnLst>
                              <p:par>
                                <p:cTn id="26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850"/>
                            </p:stCondLst>
                            <p:childTnLst>
                              <p:par>
                                <p:cTn id="3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350"/>
                            </p:stCondLst>
                            <p:childTnLst>
                              <p:par>
                                <p:cTn id="3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850"/>
                            </p:stCondLst>
                            <p:childTnLst>
                              <p:par>
                                <p:cTn id="4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gemerland.sk/wp-content/uploads/2010/12/striga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3116"/>
            <a:ext cx="3000396" cy="397643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3214678" y="714356"/>
            <a:ext cx="5480732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5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3. SYMBOL</a:t>
            </a:r>
          </a:p>
          <a:p>
            <a:pPr algn="ctr"/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j-lt"/>
              </a:rPr>
              <a:t>NA  KTORÉ  DIEVČENSKÉ MENO  SA  </a:t>
            </a:r>
          </a:p>
          <a:p>
            <a:pPr algn="ctr"/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j-lt"/>
              </a:rPr>
              <a:t>VIAŽE  ĽUDOVÝ  ZVYK , VYMETANIE   ZLÝCH  </a:t>
            </a:r>
          </a:p>
          <a:p>
            <a:pPr algn="ctr"/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j-lt"/>
              </a:rPr>
              <a:t> DUCHOV  Z  PRÍBYTKA ?</a:t>
            </a:r>
          </a:p>
          <a:p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j-lt"/>
              </a:rPr>
              <a:t>A/ NATÁLIA</a:t>
            </a:r>
          </a:p>
          <a:p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j-lt"/>
              </a:rPr>
              <a:t>B/ LUCIA</a:t>
            </a:r>
          </a:p>
          <a:p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j-lt"/>
              </a:rPr>
              <a:t>C/ ANIČKA</a:t>
            </a:r>
            <a:endParaRPr lang="sk-SK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4" name="Picture 4" descr="http://www.palermoviejo.com/palermoviejo/gifs/emoticones10/1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357562"/>
            <a:ext cx="1357322" cy="12363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beruska8.cz/vanocnihejbaci/stromecek2/1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3643338" cy="5314987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3000364" y="1714488"/>
            <a:ext cx="578647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5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4. SYMBOL</a:t>
            </a:r>
          </a:p>
          <a:p>
            <a:pPr algn="ctr"/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NA  VIANOCE  SI ZDOBÍME ?</a:t>
            </a:r>
          </a:p>
          <a:p>
            <a:r>
              <a:rPr lang="sk-SK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A/ IHLIČNATÝ STROM</a:t>
            </a:r>
          </a:p>
          <a:p>
            <a:r>
              <a:rPr lang="sk-SK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B/ BREZU</a:t>
            </a:r>
          </a:p>
          <a:p>
            <a:r>
              <a:rPr lang="sk-SK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C/ OVOCNÝ STROM</a:t>
            </a:r>
            <a:endParaRPr lang="sk-SK" sz="480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5" name="Picture 4" descr="http://www.palermoviejo.com/palermoviejo/gifs/emoticones10/1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2643182"/>
            <a:ext cx="1357322" cy="12363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00"/>
                            </p:stCondLst>
                            <p:childTnLst>
                              <p:par>
                                <p:cTn id="1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700"/>
                            </p:stCondLst>
                            <p:childTnLst>
                              <p:par>
                                <p:cTn id="2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700"/>
                            </p:stCondLst>
                            <p:childTnLst>
                              <p:par>
                                <p:cTn id="3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85720" y="642918"/>
            <a:ext cx="671517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5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5. SYMBOL</a:t>
            </a:r>
          </a:p>
          <a:p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j-lt"/>
              </a:rPr>
              <a:t>KTORÉ DUCHOVNÉ  BYTOSTI  PRINIESLI </a:t>
            </a:r>
          </a:p>
          <a:p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j-lt"/>
              </a:rPr>
              <a:t>POSOLSVTVO , ŽE  SA  NARODIL  JEŽIŠKO </a:t>
            </a:r>
          </a:p>
          <a:p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j-lt"/>
              </a:rPr>
              <a:t>A  ZÁROVEŇ   NAD  NAMI  ROZPRESTIERAJÚ</a:t>
            </a:r>
          </a:p>
          <a:p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j-lt"/>
              </a:rPr>
              <a:t>OCHRANNÉ  KRÍDLA ?</a:t>
            </a:r>
          </a:p>
          <a:p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j-lt"/>
              </a:rPr>
              <a:t>A/ ČERTI</a:t>
            </a:r>
          </a:p>
          <a:p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j-lt"/>
              </a:rPr>
              <a:t>B/ VÍLY</a:t>
            </a:r>
          </a:p>
          <a:p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j-lt"/>
              </a:rPr>
              <a:t>C/ ANJELI</a:t>
            </a:r>
            <a:endParaRPr lang="sk-SK" sz="540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18434" name="Picture 2" descr="http://www.beruska8.cz/andilci/vanocni2/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214686"/>
            <a:ext cx="4950032" cy="3143272"/>
          </a:xfrm>
          <a:prstGeom prst="rect">
            <a:avLst/>
          </a:prstGeom>
          <a:noFill/>
        </p:spPr>
      </p:pic>
      <p:pic>
        <p:nvPicPr>
          <p:cNvPr id="4" name="Picture 4" descr="http://www.palermoviejo.com/palermoviejo/gifs/emoticones10/1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4429132"/>
            <a:ext cx="1357322" cy="12363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85720" y="1000108"/>
            <a:ext cx="514353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5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6. SYMBOL</a:t>
            </a:r>
          </a:p>
          <a:p>
            <a:pPr algn="ctr"/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NA  VIANOCE  SA  PEČÚ </a:t>
            </a:r>
          </a:p>
          <a:p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A/ MEDOVNÍČKY</a:t>
            </a:r>
          </a:p>
          <a:p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B/ PUKANCE</a:t>
            </a:r>
          </a:p>
          <a:p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C/ GAŠTANY</a:t>
            </a:r>
            <a:endParaRPr lang="sk-SK" sz="540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19458" name="Picture 2" descr="http://www.creativehobby.szm.com/medovnicky/velke/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3071810"/>
            <a:ext cx="4857784" cy="36281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4" descr="http://www.palermoviejo.com/palermoviejo/gifs/emoticones10/1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1928802"/>
            <a:ext cx="1357322" cy="12363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785786" y="714356"/>
            <a:ext cx="607223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5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7. SYMBOL</a:t>
            </a:r>
          </a:p>
          <a:p>
            <a:pPr algn="ctr"/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AKÉ  JEDLO  PATRÍ  NA  VIANOČNÝ  STOL ?</a:t>
            </a:r>
          </a:p>
          <a:p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A/ DELFÍN</a:t>
            </a:r>
          </a:p>
          <a:p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B/ SARDINKY</a:t>
            </a:r>
          </a:p>
          <a:p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C/ KAPOR</a:t>
            </a:r>
            <a:endParaRPr lang="sk-SK" sz="540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3" name="Picture 4" descr="http://www.palermoviejo.com/palermoviejo/gifs/emoticones10/1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286124"/>
            <a:ext cx="1357322" cy="1236373"/>
          </a:xfrm>
          <a:prstGeom prst="rect">
            <a:avLst/>
          </a:prstGeom>
          <a:noFill/>
        </p:spPr>
      </p:pic>
      <p:pic>
        <p:nvPicPr>
          <p:cNvPr id="20482" name="Picture 2" descr="http://www.vianocesk.ic.cz/Vianocnevinsovacky.files/2azaj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143380"/>
            <a:ext cx="4142005" cy="22812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85720" y="857232"/>
            <a:ext cx="7705443" cy="384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5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8. SYMBOL</a:t>
            </a:r>
          </a:p>
          <a:p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AKÁ  POLIEVKA  PATRÍ  MEDZI  TRADIČNÉ  VIANOČNÉ  JEDLÁ  ?</a:t>
            </a:r>
          </a:p>
          <a:p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A/ PARADAJKOVÁ</a:t>
            </a:r>
          </a:p>
          <a:p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B/ KAPUSTNICA</a:t>
            </a:r>
          </a:p>
          <a:p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C/ MRKVOVÁ</a:t>
            </a:r>
            <a:endParaRPr lang="sk-SK" sz="5400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3" name="Picture 4" descr="http://www.palermoviejo.com/palermoviejo/gifs/emoticones10/1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643182"/>
            <a:ext cx="1357322" cy="1236373"/>
          </a:xfrm>
          <a:prstGeom prst="rect">
            <a:avLst/>
          </a:prstGeom>
          <a:noFill/>
        </p:spPr>
      </p:pic>
      <p:pic>
        <p:nvPicPr>
          <p:cNvPr id="21506" name="Picture 2" descr="http://blog.sme.sk/blog/3269/213570/0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643314"/>
            <a:ext cx="3833806" cy="28753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200"/>
                            </p:stCondLst>
                            <p:childTnLst>
                              <p:par>
                                <p:cTn id="26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300"/>
                            </p:stCondLst>
                            <p:childTnLst>
                              <p:par>
                                <p:cTn id="32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348</Words>
  <Application>Microsoft Office PowerPoint</Application>
  <PresentationFormat>Prezentácia na obrazovke (4:3)</PresentationFormat>
  <Paragraphs>80</Paragraphs>
  <Slides>15</Slides>
  <Notes>0</Notes>
  <HiddenSlides>0</HiddenSlides>
  <MMClips>2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Calibri</vt:lpstr>
      <vt:lpstr>Viner Hand ITC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Simona</dc:creator>
  <cp:lastModifiedBy>pc</cp:lastModifiedBy>
  <cp:revision>76</cp:revision>
  <dcterms:created xsi:type="dcterms:W3CDTF">2011-12-04T21:04:15Z</dcterms:created>
  <dcterms:modified xsi:type="dcterms:W3CDTF">2020-12-16T15:21:10Z</dcterms:modified>
</cp:coreProperties>
</file>