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603F-84A5-473E-BF7A-9B8CE22FF91A}" type="datetimeFigureOut">
              <a:rPr lang="sk-SK" smtClean="0"/>
              <a:pPr/>
              <a:t>17.04.2013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C14-2F5C-484D-AC7A-43E69E5715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603F-84A5-473E-BF7A-9B8CE22FF91A}" type="datetimeFigureOut">
              <a:rPr lang="sk-SK" smtClean="0"/>
              <a:pPr/>
              <a:t>17.04.2013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C14-2F5C-484D-AC7A-43E69E5715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603F-84A5-473E-BF7A-9B8CE22FF91A}" type="datetimeFigureOut">
              <a:rPr lang="sk-SK" smtClean="0"/>
              <a:pPr/>
              <a:t>17.04.2013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C14-2F5C-484D-AC7A-43E69E5715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603F-84A5-473E-BF7A-9B8CE22FF91A}" type="datetimeFigureOut">
              <a:rPr lang="sk-SK" smtClean="0"/>
              <a:pPr/>
              <a:t>17.04.2013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C14-2F5C-484D-AC7A-43E69E5715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603F-84A5-473E-BF7A-9B8CE22FF91A}" type="datetimeFigureOut">
              <a:rPr lang="sk-SK" smtClean="0"/>
              <a:pPr/>
              <a:t>17.04.2013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C14-2F5C-484D-AC7A-43E69E5715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603F-84A5-473E-BF7A-9B8CE22FF91A}" type="datetimeFigureOut">
              <a:rPr lang="sk-SK" smtClean="0"/>
              <a:pPr/>
              <a:t>17.04.2013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C14-2F5C-484D-AC7A-43E69E5715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603F-84A5-473E-BF7A-9B8CE22FF91A}" type="datetimeFigureOut">
              <a:rPr lang="sk-SK" smtClean="0"/>
              <a:pPr/>
              <a:t>17.04.2013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C14-2F5C-484D-AC7A-43E69E5715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603F-84A5-473E-BF7A-9B8CE22FF91A}" type="datetimeFigureOut">
              <a:rPr lang="sk-SK" smtClean="0"/>
              <a:pPr/>
              <a:t>17.04.2013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C14-2F5C-484D-AC7A-43E69E5715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603F-84A5-473E-BF7A-9B8CE22FF91A}" type="datetimeFigureOut">
              <a:rPr lang="sk-SK" smtClean="0"/>
              <a:pPr/>
              <a:t>17.04.2013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C14-2F5C-484D-AC7A-43E69E5715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603F-84A5-473E-BF7A-9B8CE22FF91A}" type="datetimeFigureOut">
              <a:rPr lang="sk-SK" smtClean="0"/>
              <a:pPr/>
              <a:t>17.04.2013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C14-2F5C-484D-AC7A-43E69E5715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603F-84A5-473E-BF7A-9B8CE22FF91A}" type="datetimeFigureOut">
              <a:rPr lang="sk-SK" smtClean="0"/>
              <a:pPr/>
              <a:t>17.04.2013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0C14-2F5C-484D-AC7A-43E69E5715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6603F-84A5-473E-BF7A-9B8CE22FF91A}" type="datetimeFigureOut">
              <a:rPr lang="sk-SK" smtClean="0"/>
              <a:pPr/>
              <a:t>17.04.2013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D0C14-2F5C-484D-AC7A-43E69E5715F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7772400" cy="1500187"/>
          </a:xfrm>
        </p:spPr>
        <p:txBody>
          <a:bodyPr>
            <a:normAutofit fontScale="90000"/>
          </a:bodyPr>
          <a:lstStyle/>
          <a:p>
            <a:pPr algn="l"/>
            <a:r>
              <a:rPr lang="sk-SK" sz="8000" b="1" dirty="0" smtClean="0"/>
              <a:t>    </a:t>
            </a:r>
            <a:r>
              <a:rPr lang="sk-SK" sz="8000" b="1" dirty="0" smtClean="0">
                <a:solidFill>
                  <a:srgbClr val="FF0000"/>
                </a:solidFill>
              </a:rPr>
              <a:t>Moja rodina a ja</a:t>
            </a:r>
            <a:endParaRPr lang="sk-SK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Musím veľa papať,</a:t>
            </a:r>
            <a:endParaRPr lang="sk-SK" b="1" dirty="0"/>
          </a:p>
        </p:txBody>
      </p:sp>
      <p:pic>
        <p:nvPicPr>
          <p:cNvPr id="3" name="Obrázok 2" descr="323150_import-dieta-krmenie-flaska-mlieko-dojca-foto-baby-web-sk-dieta-krmenie-flaska-doj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60960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krmenie-dojca-kasicka_dreamstime.com.jpg"/>
          <p:cNvPicPr>
            <a:picLocks noChangeAspect="1"/>
          </p:cNvPicPr>
          <p:nvPr/>
        </p:nvPicPr>
        <p:blipFill>
          <a:blip r:embed="rId3"/>
          <a:srcRect l="11744" t="4438" r="11744" b="6657"/>
          <a:stretch>
            <a:fillRect/>
          </a:stretch>
        </p:blipFill>
        <p:spPr>
          <a:xfrm>
            <a:off x="5000596" y="1357298"/>
            <a:ext cx="4143404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m6344658812283521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214422"/>
            <a:ext cx="357190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spinkať,</a:t>
            </a:r>
            <a:endParaRPr lang="sk-SK" b="1" dirty="0"/>
          </a:p>
        </p:txBody>
      </p:sp>
      <p:pic>
        <p:nvPicPr>
          <p:cNvPr id="3" name="Obrázok 2" descr="spísids_tretia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643050"/>
            <a:ext cx="3571868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1spí295892826MlI86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143380"/>
            <a:ext cx="3786182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2230756.jpg"/>
          <p:cNvPicPr>
            <a:picLocks noChangeAspect="1"/>
          </p:cNvPicPr>
          <p:nvPr/>
        </p:nvPicPr>
        <p:blipFill>
          <a:blip r:embed="rId4"/>
          <a:srcRect l="16291" r="6788" b="16277"/>
          <a:stretch>
            <a:fillRect/>
          </a:stretch>
        </p:blipFill>
        <p:spPr>
          <a:xfrm>
            <a:off x="0" y="1357298"/>
            <a:ext cx="4143372" cy="296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[pictures.4ever.eu] sleeping baby 161762.jpg"/>
          <p:cNvPicPr>
            <a:picLocks noChangeAspect="1"/>
          </p:cNvPicPr>
          <p:nvPr/>
        </p:nvPicPr>
        <p:blipFill>
          <a:blip r:embed="rId5"/>
          <a:srcRect l="14019" t="16160"/>
          <a:stretch>
            <a:fillRect/>
          </a:stretch>
        </p:blipFill>
        <p:spPr>
          <a:xfrm>
            <a:off x="1" y="3781643"/>
            <a:ext cx="5357818" cy="307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mesiac-a-hviezd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1000108"/>
            <a:ext cx="2562225" cy="2938467"/>
          </a:xfrm>
          <a:prstGeom prst="hear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             </a:t>
            </a:r>
            <a:r>
              <a:rPr lang="sk-SK" b="1" dirty="0" smtClean="0"/>
              <a:t>hrať sa,</a:t>
            </a:r>
            <a:endParaRPr lang="sk-SK" b="1" dirty="0"/>
          </a:p>
        </p:txBody>
      </p:sp>
      <p:pic>
        <p:nvPicPr>
          <p:cNvPr id="3" name="Obrázok 2" descr="hrarofimedia-0002986867.jpg"/>
          <p:cNvPicPr>
            <a:picLocks noChangeAspect="1"/>
          </p:cNvPicPr>
          <p:nvPr/>
        </p:nvPicPr>
        <p:blipFill>
          <a:blip r:embed="rId2"/>
          <a:srcRect l="12992" t="9852" r="9449" b="9852"/>
          <a:stretch>
            <a:fillRect/>
          </a:stretch>
        </p:blipFill>
        <p:spPr>
          <a:xfrm>
            <a:off x="4416096" y="3630477"/>
            <a:ext cx="4727904" cy="3227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668080_dieta-hra-hrac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5119702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hraťw6333221036357718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852"/>
            <a:ext cx="4857784" cy="335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1275825952vC55m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1214422"/>
            <a:ext cx="342902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rásť a oslavovať narodeniny.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15262" cy="4525963"/>
          </a:xfrm>
        </p:spPr>
        <p:txBody>
          <a:bodyPr/>
          <a:lstStyle/>
          <a:p>
            <a:pPr>
              <a:buNone/>
            </a:pPr>
            <a:r>
              <a:rPr lang="sk-SK" b="1" dirty="0" smtClean="0"/>
              <a:t>        </a:t>
            </a:r>
            <a:r>
              <a:rPr lang="sk-SK" sz="3200" b="1" dirty="0" smtClean="0"/>
              <a:t>1.rok  </a:t>
            </a:r>
            <a:r>
              <a:rPr lang="sk-SK" sz="3200" dirty="0" smtClean="0"/>
              <a:t>                                             </a:t>
            </a:r>
            <a:r>
              <a:rPr lang="sk-SK" sz="3200" b="1" dirty="0" smtClean="0"/>
              <a:t> 2 roky </a:t>
            </a:r>
            <a:endParaRPr lang="sk-SK" sz="3200" b="1" dirty="0"/>
          </a:p>
        </p:txBody>
      </p:sp>
      <p:pic>
        <p:nvPicPr>
          <p:cNvPr id="5" name="Zástupný symbol obsahu 4" descr="jtorta 1744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2428868"/>
            <a:ext cx="4038600" cy="4134343"/>
          </a:xfrm>
          <a:prstGeom prst="ellipse">
            <a:avLst/>
          </a:prstGeom>
        </p:spPr>
      </p:pic>
      <p:pic>
        <p:nvPicPr>
          <p:cNvPr id="6" name="Obrázok 5" descr="torta03.jpg"/>
          <p:cNvPicPr>
            <a:picLocks noChangeAspect="1"/>
          </p:cNvPicPr>
          <p:nvPr/>
        </p:nvPicPr>
        <p:blipFill>
          <a:blip r:embed="rId3"/>
          <a:srcRect l="17126" t="5512" r="15354" b="8661"/>
          <a:stretch>
            <a:fillRect/>
          </a:stretch>
        </p:blipFill>
        <p:spPr>
          <a:xfrm>
            <a:off x="4714876" y="2643182"/>
            <a:ext cx="4115843" cy="3923909"/>
          </a:xfrm>
          <a:prstGeom prst="ellipse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Teraz som už v škôlke kde...</a:t>
            </a:r>
            <a:endParaRPr lang="sk-SK" b="1" dirty="0"/>
          </a:p>
        </p:txBody>
      </p:sp>
      <p:pic>
        <p:nvPicPr>
          <p:cNvPr id="6" name="Zástupný symbol obsahu 5" descr="materska_skolka_detva_v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4000504"/>
            <a:ext cx="4572000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skolka_w_druha_4.jpg"/>
          <p:cNvPicPr>
            <a:picLocks noChangeAspect="1"/>
          </p:cNvPicPr>
          <p:nvPr/>
        </p:nvPicPr>
        <p:blipFill>
          <a:blip r:embed="rId3"/>
          <a:srcRect l="15874"/>
          <a:stretch>
            <a:fillRect/>
          </a:stretch>
        </p:blipFill>
        <p:spPr>
          <a:xfrm>
            <a:off x="4500562" y="1285860"/>
            <a:ext cx="4643438" cy="2895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Zástupný symbol obsahu 4" descr="75025-skolka-materska-skola-clanok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b="9664"/>
          <a:stretch>
            <a:fillRect/>
          </a:stretch>
        </p:blipFill>
        <p:spPr>
          <a:xfrm>
            <a:off x="214282" y="4125655"/>
            <a:ext cx="4357718" cy="273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skolka-karneval-skolkari-v-kostymoch7.jpg"/>
          <p:cNvPicPr>
            <a:picLocks noChangeAspect="1"/>
          </p:cNvPicPr>
          <p:nvPr/>
        </p:nvPicPr>
        <p:blipFill>
          <a:blip r:embed="rId5"/>
          <a:srcRect l="11339" t="8858" r="9921" b="22146"/>
          <a:stretch>
            <a:fillRect/>
          </a:stretch>
        </p:blipFill>
        <p:spPr>
          <a:xfrm>
            <a:off x="214282" y="1285860"/>
            <a:ext cx="428628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Tu môžem bývať.</a:t>
            </a:r>
            <a:endParaRPr lang="sk-SK" b="1" dirty="0"/>
          </a:p>
        </p:txBody>
      </p:sp>
      <p:pic>
        <p:nvPicPr>
          <p:cNvPr id="5" name="Zástupný symbol obsahu 4" descr="2410667-panelak-rok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357298"/>
            <a:ext cx="4143404" cy="5240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Zástupný symbol obsahu 5" descr="dom d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428736"/>
            <a:ext cx="4500594" cy="5142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Moja izbička</a:t>
            </a:r>
            <a:endParaRPr lang="sk-SK" b="1" dirty="0"/>
          </a:p>
        </p:txBody>
      </p:sp>
      <p:pic>
        <p:nvPicPr>
          <p:cNvPr id="5" name="Zástupný symbol obsahu 4" descr="dievč.izbababy-best-motyl-motyl-04-hir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71613"/>
            <a:ext cx="4495800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Zástupný symbol obsahu 5" descr="chlap izbaKACPER-ZOSTAV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71612"/>
            <a:ext cx="4572000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slnk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0"/>
            <a:ext cx="2571768" cy="2428892"/>
          </a:xfrm>
          <a:prstGeom prst="ellipse">
            <a:avLst/>
          </a:prstGeom>
        </p:spPr>
      </p:pic>
      <p:pic>
        <p:nvPicPr>
          <p:cNvPr id="8" name="Obrázok 7" descr="default.png"/>
          <p:cNvPicPr>
            <a:picLocks noChangeAspect="1"/>
          </p:cNvPicPr>
          <p:nvPr/>
        </p:nvPicPr>
        <p:blipFill>
          <a:blip r:embed="rId5"/>
          <a:srcRect b="50327"/>
          <a:stretch>
            <a:fillRect/>
          </a:stretch>
        </p:blipFill>
        <p:spPr>
          <a:xfrm>
            <a:off x="6500826" y="0"/>
            <a:ext cx="2643174" cy="2357430"/>
          </a:xfrm>
          <a:prstGeom prst="ellipse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Mám aj starkých</a:t>
            </a:r>
            <a:endParaRPr lang="sk-SK" b="1" dirty="0"/>
          </a:p>
        </p:txBody>
      </p:sp>
      <p:pic>
        <p:nvPicPr>
          <p:cNvPr id="6" name="Zástupný symbol obsahu 5" descr="mamypapy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907301"/>
            <a:ext cx="4038600" cy="5950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Zástupný symbol obsahu 4" descr="stari rodicia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b="8525"/>
          <a:stretch>
            <a:fillRect/>
          </a:stretch>
        </p:blipFill>
        <p:spPr>
          <a:xfrm>
            <a:off x="214282" y="4048048"/>
            <a:ext cx="4572032" cy="280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714750" cy="3076575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To je moja rodina</a:t>
            </a:r>
            <a:endParaRPr lang="sk-SK" b="1" dirty="0"/>
          </a:p>
        </p:txBody>
      </p:sp>
      <p:pic>
        <p:nvPicPr>
          <p:cNvPr id="6" name="Zástupný symbol obsahu 5" descr="rodin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5268" b="3951"/>
          <a:stretch>
            <a:fillRect/>
          </a:stretch>
        </p:blipFill>
        <p:spPr>
          <a:xfrm>
            <a:off x="0" y="3786190"/>
            <a:ext cx="4429156" cy="2853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rodina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071546"/>
            <a:ext cx="4286248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Zástupný symbol obsahu 4" descr="rodina_ruce-f526_290.jpe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10239" r="5389"/>
          <a:stretch>
            <a:fillRect/>
          </a:stretch>
        </p:blipFill>
        <p:spPr>
          <a:xfrm>
            <a:off x="0" y="1142984"/>
            <a:ext cx="442915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 descr="small_srdiecko11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571612"/>
            <a:ext cx="2500330" cy="2643206"/>
          </a:xfrm>
          <a:prstGeom prst="hear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l"/>
            <a:r>
              <a:rPr lang="sk-SK" b="1" dirty="0" smtClean="0"/>
              <a:t>a mám ju veľmi rád!</a:t>
            </a:r>
            <a:endParaRPr lang="sk-SK" b="1" dirty="0"/>
          </a:p>
        </p:txBody>
      </p:sp>
      <p:pic>
        <p:nvPicPr>
          <p:cNvPr id="5" name="Zástupný symbol obsahu 4" descr="6737-0-srdiecko---cmu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4214818"/>
            <a:ext cx="4357686" cy="2643183"/>
          </a:xfrm>
          <a:prstGeom prst="heart">
            <a:avLst/>
          </a:prstGeom>
        </p:spPr>
      </p:pic>
      <p:pic>
        <p:nvPicPr>
          <p:cNvPr id="6" name="Zástupný symbol obsahu 5" descr="938-0-farebne-srdieck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0"/>
            <a:ext cx="3929058" cy="3143248"/>
          </a:xfrm>
          <a:prstGeom prst="heart">
            <a:avLst/>
          </a:prstGeom>
        </p:spPr>
      </p:pic>
      <p:pic>
        <p:nvPicPr>
          <p:cNvPr id="7" name="Obrázok 6" descr="ipusinka 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1546"/>
            <a:ext cx="4643438" cy="3357586"/>
          </a:xfrm>
          <a:prstGeom prst="ellipse">
            <a:avLst/>
          </a:prstGeom>
        </p:spPr>
      </p:pic>
      <p:pic>
        <p:nvPicPr>
          <p:cNvPr id="8" name="Obrázok 7" descr="small_pusinka na licko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000372"/>
            <a:ext cx="4643438" cy="3857628"/>
          </a:xfrm>
          <a:prstGeom prst="ellipse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/>
              <a:t>obsah</a:t>
            </a:r>
            <a:endParaRPr lang="sk-SK" sz="6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sk-SK" sz="12800" b="1" dirty="0" smtClean="0"/>
              <a:t>Ocko a mamka</a:t>
            </a:r>
          </a:p>
          <a:p>
            <a:r>
              <a:rPr lang="sk-SK" sz="12800" b="1" dirty="0" smtClean="0"/>
              <a:t>Svadba</a:t>
            </a:r>
          </a:p>
          <a:p>
            <a:r>
              <a:rPr lang="sk-SK" sz="12800" b="1" dirty="0" smtClean="0"/>
              <a:t>Tehotenstvo</a:t>
            </a:r>
          </a:p>
          <a:p>
            <a:r>
              <a:rPr lang="sk-SK" sz="12800" b="1" dirty="0" smtClean="0"/>
              <a:t>Narodenie dieťaťa</a:t>
            </a:r>
          </a:p>
          <a:p>
            <a:r>
              <a:rPr lang="sk-SK" sz="12800" b="1" dirty="0" smtClean="0"/>
              <a:t>Starostlivosť o novorodenca</a:t>
            </a:r>
          </a:p>
          <a:p>
            <a:r>
              <a:rPr lang="sk-SK" sz="12800" b="1" dirty="0" smtClean="0"/>
              <a:t>Ako dieťa rastie</a:t>
            </a:r>
          </a:p>
          <a:p>
            <a:r>
              <a:rPr lang="sk-SK" sz="12800" b="1" dirty="0" smtClean="0"/>
              <a:t>Dieťa v škôlke</a:t>
            </a:r>
          </a:p>
          <a:p>
            <a:r>
              <a:rPr lang="sk-SK" sz="12800" b="1" dirty="0" smtClean="0"/>
              <a:t>Domov</a:t>
            </a:r>
          </a:p>
          <a:p>
            <a:r>
              <a:rPr lang="sk-SK" sz="12800" b="1" dirty="0" smtClean="0"/>
              <a:t>Rodina</a:t>
            </a:r>
          </a:p>
          <a:p>
            <a:endParaRPr lang="sk-SK" b="1" dirty="0" smtClean="0"/>
          </a:p>
          <a:p>
            <a:endParaRPr lang="sk-SK" b="1" dirty="0" smtClean="0"/>
          </a:p>
          <a:p>
            <a:pPr>
              <a:buNone/>
            </a:pPr>
            <a:r>
              <a:rPr lang="sk-SK" b="1" dirty="0" smtClean="0"/>
              <a:t> </a:t>
            </a:r>
            <a:endParaRPr lang="sk-SK" b="1" dirty="0"/>
          </a:p>
        </p:txBody>
      </p:sp>
      <p:pic>
        <p:nvPicPr>
          <p:cNvPr id="4" name="Obrázok 3" descr="10777-0-mackovia-so-srdieck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357298"/>
            <a:ext cx="3643306" cy="47149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Porozprávaj aj ty o svojej rodine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b="1" dirty="0" smtClean="0"/>
              <a:t>Máš sestru, brata?</a:t>
            </a:r>
          </a:p>
          <a:p>
            <a:r>
              <a:rPr lang="sk-SK" b="1" dirty="0" smtClean="0"/>
              <a:t>Kde bývaš?</a:t>
            </a:r>
          </a:p>
          <a:p>
            <a:r>
              <a:rPr lang="sk-SK" b="1" dirty="0" smtClean="0"/>
              <a:t>Aká je tvoja izbička?</a:t>
            </a:r>
          </a:p>
          <a:p>
            <a:r>
              <a:rPr lang="sk-SK" b="1" dirty="0" smtClean="0"/>
              <a:t>Máš aj starkých?</a:t>
            </a:r>
          </a:p>
          <a:p>
            <a:r>
              <a:rPr lang="sk-SK" b="1" dirty="0" smtClean="0"/>
              <a:t>Kto všetko patrí do rodiny?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b="1" dirty="0" smtClean="0"/>
              <a:t>Prines  fotky  tvojej rodiny</a:t>
            </a:r>
          </a:p>
          <a:p>
            <a:r>
              <a:rPr lang="sk-SK" b="1" dirty="0" smtClean="0"/>
              <a:t>Aj deti v škôlke tvoria rodinu</a:t>
            </a:r>
          </a:p>
          <a:p>
            <a:r>
              <a:rPr lang="sk-SK" b="1" dirty="0" smtClean="0"/>
              <a:t>Spravme si album školskej rodiny.</a:t>
            </a:r>
            <a:endParaRPr lang="sk-SK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r>
              <a:rPr lang="sk-SK" sz="6000" b="1" dirty="0" smtClean="0"/>
              <a:t>spracovala</a:t>
            </a:r>
            <a:endParaRPr lang="sk-SK" sz="6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b="1" dirty="0" smtClean="0"/>
              <a:t>Zdroj: Google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      </a:t>
            </a:r>
            <a:r>
              <a:rPr lang="sk-SK" sz="5400" b="1" dirty="0" smtClean="0"/>
              <a:t> Majka</a:t>
            </a:r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dirty="0" smtClean="0"/>
              <a:t>Ocko s mamkou sa stretli a zamilovali sa.</a:t>
            </a:r>
            <a:endParaRPr lang="sk-SK" sz="3600" b="1" dirty="0"/>
          </a:p>
        </p:txBody>
      </p:sp>
      <p:pic>
        <p:nvPicPr>
          <p:cNvPr id="4" name="Zástupný symbol obsahu 3" descr="laska.jpg"/>
          <p:cNvPicPr>
            <a:picLocks noGrp="1" noChangeAspect="1"/>
          </p:cNvPicPr>
          <p:nvPr>
            <p:ph idx="1"/>
          </p:nvPr>
        </p:nvPicPr>
        <p:blipFill>
          <a:blip r:embed="rId2"/>
          <a:srcRect l="8027" t="4199" r="4014" b="16798"/>
          <a:stretch>
            <a:fillRect/>
          </a:stretch>
        </p:blipFill>
        <p:spPr>
          <a:xfrm>
            <a:off x="4643438" y="4149022"/>
            <a:ext cx="4143404" cy="270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[obrazky.4ever.sk] laska, zapad slnka, dievca, chlapec 6964865.jpg"/>
          <p:cNvPicPr>
            <a:picLocks noChangeAspect="1"/>
          </p:cNvPicPr>
          <p:nvPr/>
        </p:nvPicPr>
        <p:blipFill>
          <a:blip r:embed="rId3"/>
          <a:srcRect l="29528" t="5536" r="22146" b="16240"/>
          <a:stretch>
            <a:fillRect/>
          </a:stretch>
        </p:blipFill>
        <p:spPr>
          <a:xfrm>
            <a:off x="214282" y="1285860"/>
            <a:ext cx="4142482" cy="536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[obrazky.4ever.sk] laska, srdce, romantika 145248.jpg"/>
          <p:cNvPicPr>
            <a:picLocks noChangeAspect="1"/>
          </p:cNvPicPr>
          <p:nvPr/>
        </p:nvPicPr>
        <p:blipFill>
          <a:blip r:embed="rId4"/>
          <a:srcRect l="27756" t="14961" r="20669" b="22835"/>
          <a:stretch>
            <a:fillRect/>
          </a:stretch>
        </p:blipFill>
        <p:spPr>
          <a:xfrm>
            <a:off x="5072066" y="1285860"/>
            <a:ext cx="3143807" cy="2843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Bola svadba veliká</a:t>
            </a:r>
            <a:endParaRPr lang="sk-SK" b="1" dirty="0"/>
          </a:p>
        </p:txBody>
      </p:sp>
      <p:pic>
        <p:nvPicPr>
          <p:cNvPr id="4" name="Zástupný symbol obsahu 3" descr="1svadba.jpeg"/>
          <p:cNvPicPr>
            <a:picLocks noGrp="1" noChangeAspect="1"/>
          </p:cNvPicPr>
          <p:nvPr>
            <p:ph idx="1"/>
          </p:nvPr>
        </p:nvPicPr>
        <p:blipFill>
          <a:blip r:embed="rId2"/>
          <a:srcRect b="17863"/>
          <a:stretch>
            <a:fillRect/>
          </a:stretch>
        </p:blipFill>
        <p:spPr>
          <a:xfrm>
            <a:off x="0" y="1214422"/>
            <a:ext cx="5753100" cy="314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storsvadba y-board-funny-wedding-invitation-love-pixmac-icon-68938861.jpg"/>
          <p:cNvPicPr>
            <a:picLocks noChangeAspect="1"/>
          </p:cNvPicPr>
          <p:nvPr/>
        </p:nvPicPr>
        <p:blipFill>
          <a:blip r:embed="rId3"/>
          <a:srcRect b="5968"/>
          <a:stretch>
            <a:fillRect/>
          </a:stretch>
        </p:blipFill>
        <p:spPr>
          <a:xfrm>
            <a:off x="0" y="4588988"/>
            <a:ext cx="5080000" cy="2269012"/>
          </a:xfrm>
          <a:prstGeom prst="rect">
            <a:avLst/>
          </a:prstGeom>
        </p:spPr>
      </p:pic>
      <p:pic>
        <p:nvPicPr>
          <p:cNvPr id="7" name="Obrázok 6" descr="[obrazky.4ever.sk] svadba, auto 140587.jpg"/>
          <p:cNvPicPr>
            <a:picLocks noChangeAspect="1"/>
          </p:cNvPicPr>
          <p:nvPr/>
        </p:nvPicPr>
        <p:blipFill>
          <a:blip r:embed="rId4"/>
          <a:srcRect l="13458" r="21870" b="12626"/>
          <a:stretch>
            <a:fillRect/>
          </a:stretch>
        </p:blipFill>
        <p:spPr>
          <a:xfrm>
            <a:off x="4992441" y="3121291"/>
            <a:ext cx="4151559" cy="3736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</a:t>
            </a:r>
            <a:r>
              <a:rPr lang="sk-SK" b="1" dirty="0" smtClean="0"/>
              <a:t> už som v mamkinom brušku.</a:t>
            </a:r>
            <a:endParaRPr lang="sk-SK" b="1" dirty="0"/>
          </a:p>
        </p:txBody>
      </p:sp>
      <p:pic>
        <p:nvPicPr>
          <p:cNvPr id="4" name="Zástupný symbol obsahu 3" descr="tehotenstvo102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383" y="2332037"/>
            <a:ext cx="6034617" cy="4525963"/>
          </a:xfrm>
        </p:spPr>
      </p:pic>
      <p:pic>
        <p:nvPicPr>
          <p:cNvPr id="5" name="Obrázok 4" descr="15we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5992"/>
            <a:ext cx="3214678" cy="4572008"/>
          </a:xfrm>
          <a:prstGeom prst="rect">
            <a:avLst/>
          </a:prstGeom>
        </p:spPr>
      </p:pic>
      <p:pic>
        <p:nvPicPr>
          <p:cNvPr id="6" name="Obrázok 5" descr="haluzne_embrio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1285860"/>
            <a:ext cx="3810000" cy="3594100"/>
          </a:xfrm>
          <a:prstGeom prst="ellipse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b="1" dirty="0" smtClean="0"/>
              <a:t>Ocko s mamkou sa na mňa tešia a kupujú mi postieľku.</a:t>
            </a:r>
            <a:endParaRPr lang="sk-SK" b="1" dirty="0"/>
          </a:p>
        </p:txBody>
      </p:sp>
      <p:pic>
        <p:nvPicPr>
          <p:cNvPr id="5" name="Zástupný symbol obsahu 4" descr="17601-porod-tehotenstvo-techniky-na-ulahcenie-clanok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214810" y="2000240"/>
            <a:ext cx="4714908" cy="460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postielka8-01284288706.jpg"/>
          <p:cNvPicPr>
            <a:picLocks noChangeAspect="1"/>
          </p:cNvPicPr>
          <p:nvPr/>
        </p:nvPicPr>
        <p:blipFill>
          <a:blip r:embed="rId3"/>
          <a:srcRect l="38268" r="10866" b="7559"/>
          <a:stretch>
            <a:fillRect/>
          </a:stretch>
        </p:blipFill>
        <p:spPr>
          <a:xfrm>
            <a:off x="285720" y="1428736"/>
            <a:ext cx="3875752" cy="528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Narodil som sa – konečne.</a:t>
            </a:r>
            <a:endParaRPr lang="sk-SK" b="1" dirty="0"/>
          </a:p>
        </p:txBody>
      </p:sp>
      <p:pic>
        <p:nvPicPr>
          <p:cNvPr id="3" name="Obrázok 2" descr="113881-novorodenec-clanok.jpg"/>
          <p:cNvPicPr>
            <a:picLocks noChangeAspect="1"/>
          </p:cNvPicPr>
          <p:nvPr/>
        </p:nvPicPr>
        <p:blipFill>
          <a:blip r:embed="rId2"/>
          <a:srcRect b="11811"/>
          <a:stretch>
            <a:fillRect/>
          </a:stretch>
        </p:blipFill>
        <p:spPr>
          <a:xfrm>
            <a:off x="357158" y="3901204"/>
            <a:ext cx="4476750" cy="2956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deti-babatko-dieta-novorodenec-babatka-novorodenci.jpg"/>
          <p:cNvPicPr>
            <a:picLocks noChangeAspect="1"/>
          </p:cNvPicPr>
          <p:nvPr/>
        </p:nvPicPr>
        <p:blipFill>
          <a:blip r:embed="rId3"/>
          <a:srcRect l="21586" t="8521" r="14202" b="56807"/>
          <a:stretch>
            <a:fillRect/>
          </a:stretch>
        </p:blipFill>
        <p:spPr>
          <a:xfrm>
            <a:off x="4929190" y="1214423"/>
            <a:ext cx="4068985" cy="258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400236_import-dieta-plac-novorodenec-babatko-foto-bay-web-sk-dieta-plac-babatko-crop.jpg"/>
          <p:cNvPicPr>
            <a:picLocks noChangeAspect="1"/>
          </p:cNvPicPr>
          <p:nvPr/>
        </p:nvPicPr>
        <p:blipFill>
          <a:blip r:embed="rId4"/>
          <a:srcRect l="22441" r="4134"/>
          <a:stretch>
            <a:fillRect/>
          </a:stretch>
        </p:blipFill>
        <p:spPr>
          <a:xfrm>
            <a:off x="357158" y="1214422"/>
            <a:ext cx="44758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w633541349251444261.jpg"/>
          <p:cNvPicPr>
            <a:picLocks noChangeAspect="1"/>
          </p:cNvPicPr>
          <p:nvPr/>
        </p:nvPicPr>
        <p:blipFill>
          <a:blip r:embed="rId5"/>
          <a:srcRect t="5384" b="5384"/>
          <a:stretch>
            <a:fillRect/>
          </a:stretch>
        </p:blipFill>
        <p:spPr>
          <a:xfrm>
            <a:off x="4857752" y="4000504"/>
            <a:ext cx="4286248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Okúpali ma, odvážili a prebalili.</a:t>
            </a:r>
            <a:endParaRPr lang="sk-SK" b="1" dirty="0"/>
          </a:p>
        </p:txBody>
      </p:sp>
      <p:pic>
        <p:nvPicPr>
          <p:cNvPr id="3" name="Obrázok 2" descr="1318354366_26kúpanie2641913_1-Obrazky--konkurz-do-reklamy-pre-deti.jpg"/>
          <p:cNvPicPr>
            <a:picLocks noChangeAspect="1"/>
          </p:cNvPicPr>
          <p:nvPr/>
        </p:nvPicPr>
        <p:blipFill>
          <a:blip r:embed="rId2"/>
          <a:srcRect l="15118" r="17537"/>
          <a:stretch>
            <a:fillRect/>
          </a:stretch>
        </p:blipFill>
        <p:spPr>
          <a:xfrm>
            <a:off x="285720" y="3786166"/>
            <a:ext cx="400889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baby-being-weigh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357298"/>
            <a:ext cx="3786214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prebalw633403309138003117.jpg"/>
          <p:cNvPicPr>
            <a:picLocks noChangeAspect="1"/>
          </p:cNvPicPr>
          <p:nvPr/>
        </p:nvPicPr>
        <p:blipFill>
          <a:blip r:embed="rId4"/>
          <a:srcRect t="20190" b="6730"/>
          <a:stretch>
            <a:fillRect/>
          </a:stretch>
        </p:blipFill>
        <p:spPr>
          <a:xfrm>
            <a:off x="4643438" y="1285860"/>
            <a:ext cx="4214842" cy="229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váženie 18526-dieaya-babo-babaetko-novorodenec-narodenie-porod-va-clan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643314"/>
            <a:ext cx="447675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Zaslúžený oddych</a:t>
            </a:r>
            <a:endParaRPr lang="sk-SK" b="1" dirty="0"/>
          </a:p>
        </p:txBody>
      </p:sp>
      <p:pic>
        <p:nvPicPr>
          <p:cNvPr id="3" name="Obrázok 2" descr="oddych po porodew633322073216548136.jpg"/>
          <p:cNvPicPr>
            <a:picLocks noChangeAspect="1"/>
          </p:cNvPicPr>
          <p:nvPr/>
        </p:nvPicPr>
        <p:blipFill>
          <a:blip r:embed="rId2"/>
          <a:srcRect l="4240" r="3634"/>
          <a:stretch>
            <a:fillRect/>
          </a:stretch>
        </p:blipFill>
        <p:spPr>
          <a:xfrm>
            <a:off x="-33692" y="1857364"/>
            <a:ext cx="5475437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chr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857364"/>
            <a:ext cx="378618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 descr="dojčenie o_obrazky-do-zeny183.jpg"/>
          <p:cNvPicPr>
            <a:picLocks noChangeAspect="1"/>
          </p:cNvPicPr>
          <p:nvPr/>
        </p:nvPicPr>
        <p:blipFill>
          <a:blip r:embed="rId4"/>
          <a:srcRect l="5486"/>
          <a:stretch>
            <a:fillRect/>
          </a:stretch>
        </p:blipFill>
        <p:spPr>
          <a:xfrm>
            <a:off x="5423018" y="4254500"/>
            <a:ext cx="3720982" cy="260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167</Words>
  <Application>Microsoft Office PowerPoint</Application>
  <PresentationFormat>Prezentácia na obrazovke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Motív Office</vt:lpstr>
      <vt:lpstr>    Moja rodina a ja</vt:lpstr>
      <vt:lpstr>obsah</vt:lpstr>
      <vt:lpstr>Ocko s mamkou sa stretli a zamilovali sa.</vt:lpstr>
      <vt:lpstr>Bola svadba veliká</vt:lpstr>
      <vt:lpstr>a už som v mamkinom brušku.</vt:lpstr>
      <vt:lpstr>Ocko s mamkou sa na mňa tešia a kupujú mi postieľku.</vt:lpstr>
      <vt:lpstr>Narodil som sa – konečne.</vt:lpstr>
      <vt:lpstr>Okúpali ma, odvážili a prebalili.</vt:lpstr>
      <vt:lpstr>Zaslúžený oddych</vt:lpstr>
      <vt:lpstr>Musím veľa papať,</vt:lpstr>
      <vt:lpstr>spinkať,</vt:lpstr>
      <vt:lpstr>                                  hrať sa,</vt:lpstr>
      <vt:lpstr>rásť a oslavovať narodeniny.</vt:lpstr>
      <vt:lpstr>Teraz som už v škôlke kde...</vt:lpstr>
      <vt:lpstr>Tu môžem bývať.</vt:lpstr>
      <vt:lpstr>Moja izbička</vt:lpstr>
      <vt:lpstr>Mám aj starkých</vt:lpstr>
      <vt:lpstr>To je moja rodina</vt:lpstr>
      <vt:lpstr>a mám ju veľmi rád!</vt:lpstr>
      <vt:lpstr>Porozprávaj aj ty o svojej rodine</vt:lpstr>
      <vt:lpstr>spracovala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rodina</dc:title>
  <dc:creator>Aryanna</dc:creator>
  <cp:lastModifiedBy>HP</cp:lastModifiedBy>
  <cp:revision>30</cp:revision>
  <dcterms:created xsi:type="dcterms:W3CDTF">2013-03-09T16:55:03Z</dcterms:created>
  <dcterms:modified xsi:type="dcterms:W3CDTF">2013-04-17T02:55:54Z</dcterms:modified>
</cp:coreProperties>
</file>