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6811-4BCB-44B9-8463-12227A4AE052}" type="datetimeFigureOut">
              <a:rPr lang="sk-SK" smtClean="0"/>
              <a:pPr/>
              <a:t>9. 5. 2020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B00A-88DF-4546-97B2-17E36149524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728192"/>
          </a:xfrm>
        </p:spPr>
        <p:txBody>
          <a:bodyPr>
            <a:normAutofit/>
          </a:bodyPr>
          <a:lstStyle/>
          <a:p>
            <a:r>
              <a:rPr lang="sk-SK" sz="8000" b="1" dirty="0" smtClean="0">
                <a:solidFill>
                  <a:srgbClr val="FF0000"/>
                </a:solidFill>
              </a:rPr>
              <a:t>Hádanky o hmyze</a:t>
            </a:r>
            <a:endParaRPr lang="sk-SK" sz="80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157192"/>
            <a:ext cx="6400800" cy="1512168"/>
          </a:xfrm>
        </p:spPr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Nášmu psovi okolo ucha</a:t>
            </a:r>
            <a:br>
              <a:rPr lang="sk-SK" b="1" dirty="0" smtClean="0"/>
            </a:br>
            <a:r>
              <a:rPr lang="sk-SK" b="1" dirty="0" smtClean="0"/>
              <a:t>neustále bzučí ....?</a:t>
            </a:r>
            <a:endParaRPr lang="sk-SK" b="1" dirty="0"/>
          </a:p>
        </p:txBody>
      </p:sp>
      <p:pic>
        <p:nvPicPr>
          <p:cNvPr id="4" name="Obrázok 3" descr="mosquito-24629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916832"/>
            <a:ext cx="4464496" cy="46805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Na šnúre sa suší plienka,</a:t>
            </a:r>
            <a:br>
              <a:rPr lang="sk-SK" b="1" dirty="0" smtClean="0"/>
            </a:br>
            <a:r>
              <a:rPr lang="sk-SK" b="1" dirty="0" smtClean="0"/>
              <a:t>keď si na ňu sadla ......?</a:t>
            </a:r>
            <a:endParaRPr lang="sk-SK" b="1" dirty="0"/>
          </a:p>
        </p:txBody>
      </p:sp>
      <p:pic>
        <p:nvPicPr>
          <p:cNvPr id="3" name="Obrázok 2" descr="ladybug-156624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22364"/>
            <a:ext cx="4560168" cy="44589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Posledné drevo treba popíliť,</a:t>
            </a:r>
            <a:br>
              <a:rPr lang="sk-SK" b="1" dirty="0" smtClean="0"/>
            </a:br>
            <a:r>
              <a:rPr lang="sk-SK" b="1" dirty="0" smtClean="0"/>
              <a:t>no zrazu priletel krásny .......?</a:t>
            </a:r>
            <a:endParaRPr lang="sk-SK" b="1" dirty="0"/>
          </a:p>
        </p:txBody>
      </p:sp>
      <p:pic>
        <p:nvPicPr>
          <p:cNvPr id="3" name="Obrázok 2" descr="mo6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600399" cy="360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zdroj: </a:t>
            </a:r>
            <a:r>
              <a:rPr lang="sk-SK" dirty="0" err="1" smtClean="0"/>
              <a:t>Nena</a:t>
            </a:r>
            <a:r>
              <a:rPr lang="sk-SK" dirty="0" smtClean="0"/>
              <a:t>, Adamko</a:t>
            </a:r>
            <a:endParaRPr lang="sk-SK" dirty="0"/>
          </a:p>
        </p:txBody>
      </p:sp>
      <p:pic>
        <p:nvPicPr>
          <p:cNvPr id="3" name="Obrázok 2" descr="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517232"/>
            <a:ext cx="1381125" cy="714375"/>
          </a:xfrm>
          <a:prstGeom prst="rect">
            <a:avLst/>
          </a:prstGeom>
        </p:spPr>
      </p:pic>
      <p:pic>
        <p:nvPicPr>
          <p:cNvPr id="8" name="Obrázok 7" descr="gif-bestpage-sk-2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1428750" cy="1428750"/>
          </a:xfrm>
          <a:prstGeom prst="rect">
            <a:avLst/>
          </a:prstGeom>
        </p:spPr>
      </p:pic>
      <p:pic>
        <p:nvPicPr>
          <p:cNvPr id="9" name="Obrázok 8" descr="housefly-155460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2564904"/>
            <a:ext cx="1008112" cy="1152128"/>
          </a:xfrm>
          <a:prstGeom prst="rect">
            <a:avLst/>
          </a:prstGeom>
        </p:spPr>
      </p:pic>
      <p:pic>
        <p:nvPicPr>
          <p:cNvPr id="10" name="Obrázok 9" descr="mo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700808"/>
            <a:ext cx="1552575" cy="1419225"/>
          </a:xfrm>
          <a:prstGeom prst="rect">
            <a:avLst/>
          </a:prstGeom>
        </p:spPr>
      </p:pic>
      <p:pic>
        <p:nvPicPr>
          <p:cNvPr id="12" name="Obrázok 11" descr="v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2708920"/>
            <a:ext cx="2857500" cy="2857500"/>
          </a:xfrm>
          <a:prstGeom prst="rect">
            <a:avLst/>
          </a:prstGeom>
        </p:spPr>
      </p:pic>
      <p:pic>
        <p:nvPicPr>
          <p:cNvPr id="15" name="Obrázok 14" descr="gif-bestpage-sk-344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80312" y="3429000"/>
            <a:ext cx="1428750" cy="11506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Štipne vonku, štipne doma </a:t>
            </a:r>
            <a:br>
              <a:rPr lang="sk-SK" b="1" dirty="0" smtClean="0"/>
            </a:br>
            <a:r>
              <a:rPr lang="sk-SK" b="1" dirty="0" smtClean="0"/>
              <a:t>krvilačný, drzý .....?</a:t>
            </a:r>
            <a:endParaRPr lang="sk-SK" b="1" dirty="0"/>
          </a:p>
        </p:txBody>
      </p:sp>
      <p:pic>
        <p:nvPicPr>
          <p:cNvPr id="5" name="Obrázok 4" descr="mosquito-48186_64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772816"/>
            <a:ext cx="3503712" cy="352839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Behala po lúke bosá.</a:t>
            </a:r>
            <a:br>
              <a:rPr lang="sk-SK" b="1" dirty="0" smtClean="0"/>
            </a:br>
            <a:r>
              <a:rPr lang="sk-SK" b="1" dirty="0" smtClean="0"/>
              <a:t> Do nohy ju pichla ...?</a:t>
            </a:r>
            <a:endParaRPr lang="sk-SK" b="1" dirty="0"/>
          </a:p>
        </p:txBody>
      </p:sp>
      <p:pic>
        <p:nvPicPr>
          <p:cNvPr id="4" name="Obrázok 3" descr="v3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4800600" cy="331236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5652120" cy="27363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Každý deň veľký kus práce</a:t>
            </a:r>
            <a:br>
              <a:rPr lang="sk-SK" b="1" dirty="0" smtClean="0"/>
            </a:br>
            <a:r>
              <a:rPr lang="sk-SK" b="1" dirty="0" smtClean="0"/>
              <a:t>urobia maličké ......?</a:t>
            </a:r>
            <a:endParaRPr lang="sk-SK" b="1" dirty="0"/>
          </a:p>
        </p:txBody>
      </p:sp>
      <p:pic>
        <p:nvPicPr>
          <p:cNvPr id="6" name="Obrázok 5" descr="ant-149611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16832"/>
            <a:ext cx="6096000" cy="304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Krásne siete bez rúk</a:t>
            </a:r>
            <a:br>
              <a:rPr lang="sk-SK" b="1" dirty="0" smtClean="0"/>
            </a:br>
            <a:r>
              <a:rPr lang="sk-SK" b="1" dirty="0" smtClean="0"/>
              <a:t>pletie iba .....?</a:t>
            </a:r>
            <a:endParaRPr lang="sk-SK" b="1" dirty="0"/>
          </a:p>
        </p:txBody>
      </p:sp>
      <p:pic>
        <p:nvPicPr>
          <p:cNvPr id="3" name="Obrázok 2" descr="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3600399" cy="3384376"/>
          </a:xfrm>
          <a:prstGeom prst="rect">
            <a:avLst/>
          </a:prstGeom>
        </p:spPr>
      </p:pic>
      <p:pic>
        <p:nvPicPr>
          <p:cNvPr id="4" name="Obrázok 3" descr="p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676275" cy="270170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Usilovná, pracovitá, smelá,</a:t>
            </a:r>
            <a:br>
              <a:rPr lang="sk-SK" b="1" dirty="0" smtClean="0"/>
            </a:br>
            <a:r>
              <a:rPr lang="sk-SK" b="1" dirty="0" smtClean="0"/>
              <a:t>to je predsa každá .....?</a:t>
            </a:r>
            <a:endParaRPr lang="sk-SK" b="1" dirty="0"/>
          </a:p>
        </p:txBody>
      </p:sp>
      <p:pic>
        <p:nvPicPr>
          <p:cNvPr id="3" name="Obrázok 2" descr="9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132856"/>
            <a:ext cx="3384376" cy="1968797"/>
          </a:xfrm>
          <a:prstGeom prst="rect">
            <a:avLst/>
          </a:prstGeom>
        </p:spPr>
      </p:pic>
      <p:pic>
        <p:nvPicPr>
          <p:cNvPr id="7" name="Obrázok 6" descr="gif-bestpage-sk-30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3284984"/>
            <a:ext cx="2002532" cy="14401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Lietať vraj nie je vec ťažká.</a:t>
            </a:r>
            <a:br>
              <a:rPr lang="sk-SK" b="1" dirty="0" smtClean="0"/>
            </a:br>
            <a:r>
              <a:rPr lang="sk-SK" b="1" dirty="0" smtClean="0"/>
              <a:t> Kto to tvrdí? .....?</a:t>
            </a:r>
            <a:endParaRPr lang="sk-SK" b="1" dirty="0"/>
          </a:p>
        </p:txBody>
      </p:sp>
      <p:pic>
        <p:nvPicPr>
          <p:cNvPr id="3" name="Obrázok 2" descr="1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2592288" cy="2204442"/>
          </a:xfrm>
          <a:prstGeom prst="rect">
            <a:avLst/>
          </a:prstGeom>
        </p:spPr>
      </p:pic>
      <p:pic>
        <p:nvPicPr>
          <p:cNvPr id="6" name="Obrázok 5" descr="gif-bestpage-sk-3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700808"/>
            <a:ext cx="2232248" cy="25237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Pred silným slniečkom v tôni</a:t>
            </a:r>
            <a:br>
              <a:rPr lang="sk-SK" b="1" dirty="0" smtClean="0"/>
            </a:br>
            <a:r>
              <a:rPr lang="sk-SK" b="1" dirty="0" smtClean="0"/>
              <a:t>ukrýva sa ..... .....?</a:t>
            </a:r>
            <a:endParaRPr lang="sk-SK" b="1" dirty="0"/>
          </a:p>
        </p:txBody>
      </p:sp>
      <p:pic>
        <p:nvPicPr>
          <p:cNvPr id="3" name="Obrázok 2" descr="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852936"/>
            <a:ext cx="3948459" cy="22170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Každej muške roztrasú sa kolená</a:t>
            </a:r>
            <a:br>
              <a:rPr lang="sk-SK" b="1" dirty="0" smtClean="0"/>
            </a:br>
            <a:r>
              <a:rPr lang="sk-SK" b="1" dirty="0" smtClean="0"/>
              <a:t>keď na ňu pozrie ........  ......?</a:t>
            </a:r>
            <a:endParaRPr lang="sk-SK" b="1" dirty="0"/>
          </a:p>
        </p:txBody>
      </p:sp>
      <p:pic>
        <p:nvPicPr>
          <p:cNvPr id="3" name="Obrázok 2" descr="k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3456384" cy="3240360"/>
          </a:xfrm>
          <a:prstGeom prst="rect">
            <a:avLst/>
          </a:prstGeom>
        </p:spPr>
      </p:pic>
      <p:pic>
        <p:nvPicPr>
          <p:cNvPr id="4" name="Obrázok 3" descr="k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645024"/>
            <a:ext cx="1790700" cy="15780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60</Words>
  <Application>Microsoft Office PowerPoint</Application>
  <PresentationFormat>Předvádění na obrazovce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Motív Office</vt:lpstr>
      <vt:lpstr>Hádanky o hmyze</vt:lpstr>
      <vt:lpstr>Štipne vonku, štipne doma  krvilačný, drzý .....?</vt:lpstr>
      <vt:lpstr>Behala po lúke bosá.  Do nohy ju pichla ...?</vt:lpstr>
      <vt:lpstr>Každý deň veľký kus práce urobia maličké ......?</vt:lpstr>
      <vt:lpstr>Krásne siete bez rúk pletie iba .....?</vt:lpstr>
      <vt:lpstr>Usilovná, pracovitá, smelá, to je predsa každá .....?</vt:lpstr>
      <vt:lpstr>Lietať vraj nie je vec ťažká.  Kto to tvrdí? .....?</vt:lpstr>
      <vt:lpstr>Pred silným slniečkom v tôni ukrýva sa ..... .....?</vt:lpstr>
      <vt:lpstr>Každej muške roztrasú sa kolená keď na ňu pozrie ........  ......?</vt:lpstr>
      <vt:lpstr>Nášmu psovi okolo ucha neustále bzučí ....?</vt:lpstr>
      <vt:lpstr>Na šnúre sa suší plienka, keď si na ňu sadla ......?</vt:lpstr>
      <vt:lpstr>Posledné drevo treba popíliť, no zrazu priletel krásny .......?</vt:lpstr>
      <vt:lpstr> zdroj: Nena, Adamko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prestigio</dc:creator>
  <cp:lastModifiedBy>Windows User</cp:lastModifiedBy>
  <cp:revision>12</cp:revision>
  <dcterms:created xsi:type="dcterms:W3CDTF">2014-06-09T17:19:35Z</dcterms:created>
  <dcterms:modified xsi:type="dcterms:W3CDTF">2020-05-09T13:45:18Z</dcterms:modified>
</cp:coreProperties>
</file>